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 Guedes - Santo Pra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(Santo, Santo)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 muitas gerações rendidas em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Cantando ao Cordeiro uma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que em Ti se foram e os que</a:t>
            </a:r>
          </a:p>
          <a:p>
            <a:pPr algn="ctr">
              <a:defRPr sz="3500"/>
            </a:pPr>
            <a:r>
              <a:t>hão de crer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Cantando ao Cordeiro uma canção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Teu nome é o mais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o maior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tronos e domínios, governos e poderes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anjos clamam: Santo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Toda criação: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Exaltado és: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 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foi perdoado e redimido foi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Cante ao Cordeiro uma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é livre e leva o Seu nome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Cante ao Cordeiro uma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Cantaremos para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anjos clamam: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criação: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Exaltado és: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 pra sempre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Teu povo canta: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ao Rei dos reis: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sempre serás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 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o mais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o maior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tronos e domínios, governos e poderes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(Teu nome) Teu nome é o mais alto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o maior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 (oh, oh)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Os tronos e domínios, governos e poderes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é sobre todos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anjos clamam: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criação: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Exaltado és: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 pra sempre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Teu povo canta: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ao Rei dos reis: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sempre serás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 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sempre serás Santo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Santo 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