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Diante do Trono - Tu És (You)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graça me envolve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fortaleço em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Trocaste o mal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Pelo melhor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coração transborda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 alegria e paz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Trocaste o mal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Pelo melhor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Teus sonhos são meus sonhos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Estou em Tuas mãos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vida tem sentido se viver pra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rendo a Ti meu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Teu reino venha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tudo o que eu quero é mais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Quanto menos de mim, mais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cresça mais e mais Tua luz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mundo inteiro possa ver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Deus, sim, Tu és Libertador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Tu és, meu Guia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tudo o que sou eu quero só 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faz o Teu reflexo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possam ver-Te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 glória que eu receba seja dada a Ti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rendo a Ti meu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Teu reino venha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tudo o que eu quero é mais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Quanto menos de mim, mais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cresça mais e mais Tua luz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mundo inteiro possa ver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Deus, sim, Tu és Libertador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Tu és, meu Guia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tudo o que sou eu quero só 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 Oh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 Oh Oh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 Oh Oh Oh Oh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rendo 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rendo 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rendo a Ti meu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Teu reino venha, pois tudo</a:t>
            </a:r>
          </a:p>
          <a:p>
            <a:pPr algn="ctr">
              <a:defRPr sz="3500"/>
            </a:pPr>
            <a:r>
              <a:t>o que eu quero é mais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Quanto menos de mim, mais de Ti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 cresça mais e mais Tua luz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mundo inteiro possa 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Deus, sim, Tu és Libertador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Tu és, meu Guia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tudo o que sou eu quero só 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 Oh Oh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Oh Oh Oh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 Oh Oh Oh Oh (2x)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