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Diante do Trono - Águas Purificadoras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Existe um rio,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flui do Teu grande 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Águas que correm do trono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Águas que curam, que limpam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onde o rio passar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vai transformar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Fonte de águas vivas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fonte,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o rio,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fonte,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o rio,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fonte, Senhor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fonte,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o rio,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fonte,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o rio,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fonte,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Pois leva a vida do próprio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este rio está neste lugar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beber do Teu rio,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Sacia a minha sede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Lava o meu interior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fluir em Tuas águas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quero beber da Tua fonte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Fonte de águas vivas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fonte,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(Só Tu)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Existe um rio, Senhor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Que flui do Teu grande 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Águas que correm do trono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Águas que curam, que limpam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(Por onde Ele passar)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onde o rio passar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vai transformar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Pois leva a vida do próprio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este rio está neste lugar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beber do Teu rio,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Sacia a minha sede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Lava o meu interior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fluir em Tuas águas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quero beber da Tua fonte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Fonte de águas vivas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fonte,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rio,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beber do Teu rio,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Sacia a minha sede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Lava o meu interior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fluir em Tuas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beber da Tua fonte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Fonte de águas vivas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fonte,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beber do Teu rio, Senhor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Sacia a minha sede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Lava o meu interior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fluir em Tuas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beber da Tua fonte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Fonte de águas vivas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fonte, Senhor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Tu és o rio,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beber do Teu rio,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Sacia a minha sede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Lava o meu interior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fluir em Tuas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beber da Tua fonte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