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A Bela Cidade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Tenho lido da bela cidade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Construída por Cristo nos céus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murada de jaspe luzente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juncada com áureos troféus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no meio da praça eis o rio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vigor e da vida eternal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Mas metade da glória celeste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Metade da glória celeste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Tenho lido das belas moradas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Jesus foi no céu preparar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os crentes fiéis para sempre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Mui felizes, irão habitar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Nem tristeza, nem dor, nem gemidos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Entrarão na mansão paternal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Mas metade do gozo celeste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Metade da glória celeste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Tenho lido das vestes brilhantes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Das coroas que os santos terão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o Pai os chamar e disser-lhes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Recebei o eternal galardão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Tenho lido que os santos na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Pisarão ruas de ouro e cristal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Mas metade da glória celeste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Metade da glória celeste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Jamais se contou ao mortal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