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Sandra Pires - Poderosamente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sem merecer, morreu pra 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rude cruz tamanha 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Sofreu por mim foi por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Cordeiro calado, por mim se fez pecado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sexta-feira faleceu, mas ao</a:t>
            </a:r>
          </a:p>
          <a:p>
            <a:pPr algn="ctr">
              <a:defRPr sz="3500"/>
            </a:pPr>
            <a:r>
              <a:t>terceiro dia reviveu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Mas eu bem sei, eu sei que 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nas mãos do meu Jesus que vivo está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Poderosamente vivo!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Poderosamente vivo!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está vivo, vivo, vivo, vivo, ooh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Filho de Davi, autor da minha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Estrela da manhã, Homem de Nazaré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Cabeça da igreja, Conselheiro fiel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 verdadeira, Caminho do céu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Rei dos reis, Noivo amado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Senhor dos senhores, meu Advogado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Todo-Poderoso, a Verdadeira luz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Venceu na cruz, Seu nome é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está vivo, poderosamente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vivo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Já não sou eu quem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vive em mim é Cristo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Poderosamente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Já não sou eu quem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vive em mim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Era quase meio-dia, a terra inteira</a:t>
            </a:r>
          </a:p>
          <a:p>
            <a:pPr algn="ctr">
              <a:defRPr sz="3500"/>
            </a:pPr>
            <a:r>
              <a:t>escureceu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véu do santuário por inteiro se rompeu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consumado, em alta voz Jesus bradou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Entregou seu Espírito ao Pai e expirou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 se aproxima do sepulcro a chorar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Viu o Jardineiro e logo foi lhe</a:t>
            </a:r>
          </a:p>
          <a:p>
            <a:pPr algn="ctr">
              <a:defRPr sz="3500"/>
            </a:pPr>
            <a:r>
              <a:t>questionar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Será que você sabe onde está</a:t>
            </a:r>
          </a:p>
          <a:p>
            <a:pPr algn="ctr">
              <a:defRPr sz="3500"/>
            </a:pPr>
            <a:r>
              <a:t>o meu Senhor?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 reconheceu que era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ele pelo nome a chamou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Agora Ele está vivo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Poderosamente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Já não sou eu quem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vive em mim é Cristo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Poderosamente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vivo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Já não sou eu quem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vive em mim é Cristo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Poderosamente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Já não sou eu quem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vive em mim é Cristo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Poderosamente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Já não sou eu quem vivo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vive em mim é Cristo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Ele vive, posso crer no amanhã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Ele vive, temor não há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