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Primeira Essência (Jardim Particular)</a:t>
            </a:r>
            <a:br/>
            <a:r>
              <a:t>Aline Barros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Estou no meu jardim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Tranquei a porta, abri meu coração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Reguei minhas raízes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 minhas lágrimas, gotas de adoração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Senhor, não quero que os meus olhos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Percam o brilho do primeiro amor por Ti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Não quero que em mim se perca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desejo de Te adorar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Vem,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me resgata todos os dias só</a:t>
            </a:r>
          </a:p>
          <a:p>
            <a:pPr algn="ctr">
              <a:defRPr sz="3500"/>
            </a:pPr>
            <a:r>
              <a:t>pra Te adorar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Quero ser Teu bom perfume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Primeira essência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Jardim particular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Estou no meu jardim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Tranquei a porta, abri meu coração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Reguei minhas raízes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 minhas lágrimas, gotas de adoração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Senhor, não quero que os meus olhos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Percam o brilho do primeiro amor por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quero que em mim se perca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desejo de Te adorar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Vem,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me resgata todos os dias só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pra Te adorar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Quero ser Teu bom perfume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Primeira essência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Jardim particular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 adoro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 adoro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(Vem sobre mim, Senhor) Vem sobre</a:t>
            </a:r>
          </a:p>
          <a:p>
            <a:pPr algn="ctr">
              <a:defRPr sz="3500"/>
            </a:pPr>
            <a:r>
              <a:t>mim,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(Vem sobre mim, Senhor) Vem sobre</a:t>
            </a:r>
          </a:p>
          <a:p>
            <a:pPr algn="ctr">
              <a:defRPr sz="3500"/>
            </a:pPr>
            <a:r>
              <a:t>mim,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(Vem sobre mim, Senhor) Vem,</a:t>
            </a:r>
          </a:p>
          <a:p>
            <a:pPr algn="ctr">
              <a:defRPr sz="3500"/>
            </a:pPr>
            <a:r>
              <a:t>oh, vem,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(Vem sobre mim, Senhor)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(Te adoro) eu Te adoro, oh,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(Te adoro) senhor, eu Te adoro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Vem,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me resgata todos os dias só</a:t>
            </a:r>
          </a:p>
          <a:p>
            <a:pPr algn="ctr">
              <a:defRPr sz="3500"/>
            </a:pPr>
            <a:r>
              <a:t>pra Te adorar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Quero ser Teu bom perfume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Primeira essência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Jardim particular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Jardim particular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