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Aline Barros - Homenzinho Torto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Havia um homenzinho torto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Morava numa casa torta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Andava num caminho torto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Sua vida era torta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dia o homenzinho torto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bíblia encontrou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tudo que era torto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endireitou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Havia um homenzinho torto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Morava numa casa torta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Andava num caminho torto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Sua vida era torta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dia o homenzinho torto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bíblia encontrou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tudo que era torto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endireitou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