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Cassiane - Jesus Está No Barco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noite te apavora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vento te sufoca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 grandes ondas dizem ser teu fim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solidão te assola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as lágrimas rolam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medo quer paralisar tua fé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Mas, levante-se agora, comece a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então você</a:t>
            </a:r>
          </a:p>
          <a:p>
            <a:pPr algn="ctr">
              <a:defRPr sz="3500"/>
            </a:pPr>
            <a:r>
              <a:t>pode descansar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acalma o vento e o temporal,</a:t>
            </a:r>
          </a:p>
          <a:p>
            <a:pPr algn="ctr">
              <a:defRPr sz="3500"/>
            </a:pPr>
            <a:r>
              <a:t>pode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que Jesus está no barco,</a:t>
            </a:r>
          </a:p>
          <a:p>
            <a:pPr algn="ctr">
              <a:defRPr sz="3500"/>
            </a:pPr>
            <a:r>
              <a:t>não vai naufragar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não vai naufragar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Mas, levante-se agora, comece a adorar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então você</a:t>
            </a:r>
          </a:p>
          <a:p>
            <a:pPr algn="ctr">
              <a:defRPr sz="3500"/>
            </a:pPr>
            <a:r>
              <a:t>pode descansar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acalma o vento e o temporal,</a:t>
            </a:r>
          </a:p>
          <a:p>
            <a:pPr algn="ctr">
              <a:defRPr sz="3500"/>
            </a:pPr>
            <a:r>
              <a:t>pode adorar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que Jesus está no barco,</a:t>
            </a:r>
          </a:p>
          <a:p>
            <a:pPr algn="ctr">
              <a:defRPr sz="3500"/>
            </a:pPr>
            <a:r>
              <a:t>não vai naufragar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não vai naufragar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pensou ser o teu fim,</a:t>
            </a:r>
          </a:p>
          <a:p>
            <a:pPr algn="ctr">
              <a:defRPr sz="3500"/>
            </a:pPr>
            <a:r>
              <a:t>Jesus estava bem ali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ensinando a depender e a confiar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 que Ele diz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o Dono do tempo, Ele acalma</a:t>
            </a:r>
          </a:p>
          <a:p>
            <a:pPr algn="ctr">
              <a:defRPr sz="3500"/>
            </a:pPr>
            <a:r>
              <a:t>o vento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Basta uma palavra Dele que a</a:t>
            </a:r>
          </a:p>
          <a:p>
            <a:pPr algn="ctr">
              <a:defRPr sz="3500"/>
            </a:pPr>
            <a:r>
              <a:t>tempestade vai passar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creia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não vai naufragar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não vai naufragar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não vai naufragar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no barco, não vai naufragar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te chamou garante que do</a:t>
            </a:r>
          </a:p>
          <a:p>
            <a:pPr algn="ctr">
              <a:defRPr sz="3500"/>
            </a:pPr>
            <a:r>
              <a:t>outro lado você vai chegar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