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Fernanda Brum - A Carta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estava no avião com você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não conhecia mais o adolescente</a:t>
            </a:r>
          </a:p>
          <a:p>
            <a:pPr algn="ctr">
              <a:defRPr sz="3500"/>
            </a:pPr>
            <a:r>
              <a:t>que vocês criavam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Preciso, inteligente, Moisés da gente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sabia que ele estava tão doente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 toda a minha força, lutei</a:t>
            </a:r>
          </a:p>
          <a:p>
            <a:pPr algn="ctr">
              <a:defRPr sz="3500"/>
            </a:pPr>
            <a:r>
              <a:t>pra te proteger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Briguei com muita gente no hospital</a:t>
            </a:r>
          </a:p>
          <a:p>
            <a:pPr algn="ctr">
              <a:defRPr sz="3500"/>
            </a:pPr>
            <a:r>
              <a:t>por você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Fiz coisas que você nunca vai saber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 vi sangrar, te vi sofrer demais</a:t>
            </a:r>
          </a:p>
          <a:p>
            <a:pPr algn="ctr">
              <a:defRPr sz="3500"/>
            </a:pPr>
            <a:r>
              <a:t>pra não me derreter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Barreira fui, lutei contra a</a:t>
            </a:r>
          </a:p>
          <a:p>
            <a:pPr algn="ctr">
              <a:defRPr sz="3500"/>
            </a:pPr>
            <a:r>
              <a:t>morte, tentei entender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Me perdoa por não estar aqui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 ter me perdido em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Tenho a tua dor e a minha pra carregar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 um tempo, até passar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Preciso te dizer que eu falhei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estive ao teu lado porque sangrei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Eu não te guiei, pois me perdi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te consolei, pois eu também morri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Você me deu ordem pra pregar, eu fui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Reunindo minhas forças, muito</a:t>
            </a:r>
          </a:p>
          <a:p>
            <a:pPr algn="ctr">
              <a:defRPr sz="3500"/>
            </a:pPr>
            <a:r>
              <a:t>além eu fui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Mais do que eu podia entender, suportar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preguei, mas isso foi somente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por Te amar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queria uma cama pra deitar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entreguei o menino, eu quis</a:t>
            </a:r>
          </a:p>
          <a:p>
            <a:pPr algn="ctr">
              <a:defRPr sz="3500"/>
            </a:pPr>
            <a:r>
              <a:t>o ressuscitar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Aceitar e entender foi mais difícil</a:t>
            </a:r>
          </a:p>
          <a:p>
            <a:pPr algn="ctr">
              <a:defRPr sz="3500"/>
            </a:pPr>
            <a:r>
              <a:t>pra mim que pra você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tua dor é bem maior, é dor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de mãe, eu sei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respeite a minha dor, pois</a:t>
            </a:r>
          </a:p>
          <a:p>
            <a:pPr algn="ctr">
              <a:defRPr sz="3500"/>
            </a:pPr>
            <a:r>
              <a:t>sou menor que você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Menor que você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que hoje você espera de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Infelizmente eu não posso ser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espere mais um pouco e você vai ver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Tudo que eu consigo ser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Meus pedaços, eu peguei mais</a:t>
            </a:r>
          </a:p>
          <a:p>
            <a:pPr algn="ctr">
              <a:defRPr sz="3500"/>
            </a:pPr>
            <a:r>
              <a:t>do que podia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 você, o que eu não faria!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Minha amiga irmã, você será pra</a:t>
            </a:r>
          </a:p>
          <a:p>
            <a:pPr algn="ctr">
              <a:defRPr sz="3500"/>
            </a:pPr>
            <a:r>
              <a:t>sempre o meu coração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Meus pedaços, já peguei mais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do que podia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 você, o que eu não faria!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Minha amiga irmã, você será pra</a:t>
            </a:r>
          </a:p>
          <a:p>
            <a:pPr algn="ctr">
              <a:defRPr sz="3500"/>
            </a:pPr>
            <a:r>
              <a:t>sempre o meu coração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Cada um tem um tempo debaixo do sol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nós seguiremos sendo farol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que nos une é sangue e dor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O que nos une é o amor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