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Fernanda Brum - Videira (part. Afrolata)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o Deus que quebra todas as cadeias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(Tu és o Deus que quebra todas</a:t>
            </a:r>
          </a:p>
          <a:p>
            <a:pPr algn="ctr">
              <a:defRPr sz="3500"/>
            </a:pPr>
            <a:r>
              <a:t>as cadeias)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Destrói muralhas e derruba as fortalezas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(Destrói muralhas e derruba as</a:t>
            </a:r>
          </a:p>
          <a:p>
            <a:pPr algn="ctr">
              <a:defRPr sz="3500"/>
            </a:pPr>
            <a:r>
              <a:t>fortalezas)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o Deus que cura todas as doenças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Aleluia, eu sou feliz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Te amar, meu Salvador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Aleluia, eu tenho paz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encontrei no Teu amor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Alegria, vida eterna e louvor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(Prepara a mão lá embaixo, vamo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subindo como videira!)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Videira, videira, videira, videira,</a:t>
            </a:r>
          </a:p>
          <a:p>
            <a:pPr algn="ctr">
              <a:defRPr sz="3500"/>
            </a:pPr>
            <a:r>
              <a:t>videira, videira,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Videira, videira, videira, videira,</a:t>
            </a:r>
          </a:p>
          <a:p>
            <a:pPr algn="ctr">
              <a:defRPr sz="3500"/>
            </a:pPr>
            <a:r>
              <a:t>videira, videira,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Videira, videira, videira, videira,</a:t>
            </a:r>
          </a:p>
          <a:p>
            <a:pPr algn="ctr">
              <a:defRPr sz="3500"/>
            </a:pPr>
            <a:r>
              <a:t>videira, videira,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Videira, videira, videira, videira,</a:t>
            </a:r>
          </a:p>
          <a:p>
            <a:pPr algn="ctr">
              <a:defRPr sz="3500"/>
            </a:pPr>
            <a:r>
              <a:t>videira, videira, vida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(Tchau, gente!)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(Tchau, Afrolata!)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(Meu coração!)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(Tchau, Vigário Geral!)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(Amo vocês, amo vocês!)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(Glória in Rio!)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(Tu és o Deus que cura todas as doenças)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purifica, justifica e santifica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tremendo, maravilhoso e</a:t>
            </a:r>
          </a:p>
          <a:p>
            <a:pPr algn="ctr">
              <a:defRPr sz="3500"/>
            </a:pPr>
            <a:r>
              <a:t>conselheiro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Vitorioso, Leão de Judá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a fonte de água viva e cristalina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me sacia e me faz cantar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Aleluia, eu sou feliz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Te amar, meu Salvador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Aleluia, eu tenho paz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encontrei no Seu amor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Alegria, vida eterna e louvor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(Todos juntos!)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o Deus que quebra todas as cadeias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(Tu és o Deus que quebra todas</a:t>
            </a:r>
          </a:p>
          <a:p>
            <a:pPr algn="ctr">
              <a:defRPr sz="3500"/>
            </a:pPr>
            <a:r>
              <a:t>as cadeias)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Destrói muralhas e derruba as fortalezas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(Destrói muralhas e derruba as</a:t>
            </a:r>
          </a:p>
          <a:p>
            <a:pPr algn="ctr">
              <a:defRPr sz="3500"/>
            </a:pPr>
            <a:r>
              <a:t>fortalezas)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o Deus que cura todas as doenças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(Tu és o Deus que cura todas as doenças)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purifica, justifica e santifica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tremendo, maravilhoso e</a:t>
            </a:r>
          </a:p>
          <a:p>
            <a:pPr algn="ctr">
              <a:defRPr sz="3500"/>
            </a:pPr>
            <a:r>
              <a:t>conselheiro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Vitorioso, Leão de Judá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a fonte de água viva e cristalina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Que me sacia e me faz cantar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Aleluia, eu sou feliz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Te amar, meu Salvador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Aleluia, eu tenho paz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encontrei no Teu amor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Alegria, vida eterna e louvor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(Prepara comigo lá embaixo a</a:t>
            </a:r>
          </a:p>
          <a:p>
            <a:pPr algn="ctr">
              <a:defRPr sz="3500"/>
            </a:pPr>
            <a:r>
              <a:t>mãozinha, e vamo subir!)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Videira, videira, videira, videira,</a:t>
            </a:r>
          </a:p>
          <a:p>
            <a:pPr algn="ctr">
              <a:defRPr sz="3500"/>
            </a:pPr>
            <a:r>
              <a:t>videira, videira,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Videira, videira, videira, videira,</a:t>
            </a:r>
          </a:p>
          <a:p>
            <a:pPr algn="ctr">
              <a:defRPr sz="3500"/>
            </a:pPr>
            <a:r>
              <a:t>videira, videira,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Videira, videira, videira, videira,</a:t>
            </a:r>
          </a:p>
          <a:p>
            <a:pPr algn="ctr">
              <a:defRPr sz="3500"/>
            </a:pPr>
            <a:r>
              <a:t>videira, videira, vida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Videira, videira, videira, videira,</a:t>
            </a:r>
          </a:p>
          <a:p>
            <a:pPr algn="ctr">
              <a:defRPr sz="3500"/>
            </a:pPr>
            <a:r>
              <a:t>videira, videira, vida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tremendo, maravilhoso e</a:t>
            </a:r>
          </a:p>
          <a:p>
            <a:pPr algn="ctr">
              <a:defRPr sz="3500"/>
            </a:pPr>
            <a:r>
              <a:t>conselheiro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Vitorioso, Leão de Judá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a fonte de água viva e cristalina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Que me sacia e me faz cantar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Aleluia, eu sou feliz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Te amar, meu Salvador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Aleluia, eu tenho paz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encontrei no Seu amor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Alegria, vida eterna e louvor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