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Entre Nós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tão triste ver no Teu olhar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dor que ali sentias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prova por tão grande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cravaram numa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mais poderia, além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Perdoar os meus pecados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 autoridade garantir, vida</a:t>
            </a:r>
          </a:p>
          <a:p>
            <a:pPr algn="ctr">
              <a:defRPr sz="3500"/>
            </a:pPr>
            <a:r>
              <a:t>eterna e paz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cruz não conseguiu vencer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Autor da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Cristo reviveu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Entre nós, vive outra vez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Novamente, eu posso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espírito e em verdade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Declarar, de novo, o meu amor à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Rei,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