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Fernanda Brum - Vinho e Pão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 mesa, o pão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vinho também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 peito, uma 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aquilo que vem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 um lado, um sorriso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 outro, traição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Ele abençoa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parte o pão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lava os pés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Daqueles fiéis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mesmo o traidor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Recebe assim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 vinho e o pão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Ao invés de rancor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Lavou nossos pés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enxugou com a 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Naquele partir estava todo o meu ser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Partido por mim e pelo meu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 vinho, o amor, no sangue, o perdão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Seu meigo olhar, a minha salvação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Naquele partir estava todo o meu ser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Partido por mim e pelo meu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 vinho, o amor, no sangue, o perdão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Em Seu meigo olhar, a minha salvação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 hino cantou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Depois de cear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era o louvor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vinha preparar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maior canção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Cantada na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Escrita na ceia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Pelo meu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Naquele partir estava todo o meu ser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Partido por mim e pelo meu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 vinho, o amor, no sangue, o perdão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Em Seu meigo olhar, a minha salvação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Naquele partir estava todo o meu ser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Partido por mim e pelo meu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 vinho, o amor, no sangue, o perdão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Seu meigo olhar, a minha salvação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Ele vê a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meu Jesus pensava em mim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