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Redenção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Vivo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um dia Ele morreu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Livre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um dia condenado foi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mesmo se entregou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Decidiu morrer, foi por mim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Toda iniquidade Ele levou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dívida pagou, me amou, redenção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foi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Seu sangue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está ali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Sangue carmesim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Sua vida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teve amor assim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Vivo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um dia Ele morreu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Livre estou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Pois um dia condenado foi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mesmo se entregou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Decidiu morrer, foi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iniquidade Ele levou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dívida pagou, me amou, redenção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foi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Seu sangue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está ali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Sangue carmesim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Sua vida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teve amor assim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foi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Seu sangue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está ali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Sangue carmesim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Sua vida em mim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Ninguém teve amor assim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vive, Ele vive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vive, Ele vive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ao inferno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vive, Ele vive, Ele vive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foi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Seu sangue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está ali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Sangue carmesim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Derramou Sua vida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teve amor assim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Ninguém teve amor assim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