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Aline Barros - Casa do Pai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conheces, sabes tudo o que eu preciso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Antes mesmo de falar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amas, Teu amor é bem maior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Do que eu possa imaginar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quero ser só apenas o Teu servo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Quero atrair Teu olhar de amor, Senhor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Eu venho a Ti como um filho que Te 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o que eu quero é estar perto de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Nos Teus braços, eu quero descansar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Correndo irei pra Te abraçar, meu Pai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a minha herança, meu Pai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Razão da minha vida, meu Pai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Tudo o que eu preciso está em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estar na casa do Pai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Comer em Tua mesa, meu Pai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o que eu sou é para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Vivo só pra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Me conheces, sabes tudo o que eu preciso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Antes mesmo de falar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 amas, Teu amor é bem maior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Do que eu possa imaginar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quero ser só apenas o Teu servo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Quero atrair Teu olhar de amor, Senhor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Eu venho a Ti como um filho que Te ama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o que eu quero é estar perto de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Nos Teus braços eu quero descansar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Correndo irei pra Te abraçar, meu Pai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a minha herança, meu Pai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Razão da minha vida, meu Pai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Tudo o que eu preciso está em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estar na casa do Pai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Comer em Tua mesa, meu Pai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o que eu sou é para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Vivo só pra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a minha herança, meu Pai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Razão da minha vida, meu Pai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o que eu preciso está em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estar na casa do Pai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Comer em Tua mesa, meu Pai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o que eu sou é para Ti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Vivo só pra Ti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