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800" b="1"/>
            </a:pPr>
            <a:r>
              <a:t>Sarah Farias - Se Eu Não Te Ouvir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voz, Senhor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Faz tremer o deserto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voz, Senhor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Ecoa sobre as águas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As águas agitadas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Da alma inquieta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eu não Te ouvir, eu morro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eu não Te ouvir, eu pereço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 é livramento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No meio do tormento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 é tudo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Mas, se eu Te ouvir, eu vivo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Se eu Te ouvir, eu prospero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 é a segurança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No começo, meio e fim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 é tudo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Que não consegue descansar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voz, Senhor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Fez surgir o universo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voz, Senhor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É cheia de majestade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Ela aponta a direção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Dissipa toda confusão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traz luz na escuridão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preciso calar todas as vozes,</a:t>
            </a:r>
          </a:p>
          <a:p>
            <a:pPr algn="ctr">
              <a:defRPr sz="3500"/>
            </a:pPr>
            <a:r>
              <a:t>menos a Tua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Silenciar todas as vozes, menos a Tua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 Tua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 Tua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eu não Te ouvir, eu morro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eu não Te ouvir, eu pereço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 é livramento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No meio do tormento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 é tudo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Mas, se eu Te ouvir, eu vivo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Se eu Te ouvir, eu prospero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 é a segurança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No começo, meio e fim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 é tudo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Preciso calar todas as vozes,</a:t>
            </a:r>
          </a:p>
          <a:p>
            <a:pPr algn="ctr">
              <a:defRPr sz="3500"/>
            </a:pPr>
            <a:r>
              <a:t>menos a Tua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Silenciar todas as vozes, menos a Tua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 Tua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 Tua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eu não Te ouvir, eu morro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eu não Te ouvir, eu pereço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 é livramento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No meio do tormento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 é tudo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Mas, se eu Te ouvir, eu vivo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eu Te ouvir eu prospero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 é a segurança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No começo, meio e fim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Tua voz é tudo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Fala,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Fala,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Toca-me com brasas do altar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Fala,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Fala,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Sim, alegre, atendo ao Teu mandar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Fala,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Fala,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Toca-me com brasas do altar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Fala,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Fala,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Sim, alegre, atendo ao Teu mandar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