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Harpa Cristã - Deus Velará Por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desanimes, Deus proverá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velará por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Sob Suas asas te acolherá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velará por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cuidará de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No teu viver, no teu sofrer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Seu olhar te acompanhará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velará por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 o coração palpitar de dor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velará por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já provaste Seu terno amor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velará por ti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cuidará de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No teu viver, no teu sofrer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Seu olhar te acompanhará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velará por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Nos desalentos, nas provações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Deus velará por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Lembra-te d'Ele nas tentações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velará por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cuidará de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No teu viver, no teu sofrer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Seu olhar te acompanhará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Deus velará por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o que pedes, Ele fará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velará por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 que precisas, não negará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velará por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cuidará de ti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No teu viver, no teu sofrer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Seu olhar te acompanhará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velará por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estiveres, não temas, vem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velará por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te entende e te ama bem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Deus velará por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cuidará de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No teu viver, no teu sofrer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Seu olhar te acompanhará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velará por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