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Harpa Cristã - Vencendo Vem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Já refulge a glória eterna de</a:t>
            </a:r>
          </a:p>
          <a:p>
            <a:pPr algn="ctr">
              <a:defRPr sz="3500"/>
            </a:pPr>
            <a:r>
              <a:t>Jesus, o Rei dos reis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Breve os reinos deste mundo seguirão</a:t>
            </a:r>
          </a:p>
          <a:p>
            <a:pPr algn="ctr">
              <a:defRPr sz="3500"/>
            </a:pPr>
            <a:r>
              <a:t>as Suas leis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Os sinais da Sua vinda mais se</a:t>
            </a:r>
          </a:p>
          <a:p>
            <a:pPr algn="ctr">
              <a:defRPr sz="3500"/>
            </a:pPr>
            <a:r>
              <a:t>mostram cada vez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Vencendo vem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Glória, glória,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Glória, glória,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Glória, glória,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Vencendo vem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clarim que chama os crentes</a:t>
            </a:r>
          </a:p>
          <a:p>
            <a:pPr algn="ctr">
              <a:defRPr sz="3500"/>
            </a:pPr>
            <a:r>
              <a:t>à batalha já soou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Cristo, à frente do Seu povo,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multidões já conquistou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inimigo, em retirada, seu furor</a:t>
            </a:r>
          </a:p>
          <a:p>
            <a:pPr algn="ctr">
              <a:defRPr sz="3500"/>
            </a:pPr>
            <a:r>
              <a:t>já demonstrou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Vencendo vem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Glória, glória,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Glória, glória,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Glória, glória, aleluia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Vencendo vem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Eis que, em glória refulgente,</a:t>
            </a:r>
          </a:p>
          <a:p>
            <a:pPr algn="ctr">
              <a:defRPr sz="3500"/>
            </a:pPr>
            <a:r>
              <a:t>sobre as nuvens descerá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as nações e os reis da Terra</a:t>
            </a:r>
          </a:p>
          <a:p>
            <a:pPr algn="ctr">
              <a:defRPr sz="3500"/>
            </a:pPr>
            <a:r>
              <a:t>com poder governará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poder e santidade, toda a</a:t>
            </a:r>
          </a:p>
          <a:p>
            <a:pPr algn="ctr">
              <a:defRPr sz="3500"/>
            </a:pPr>
            <a:r>
              <a:t>Terra regerá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Vencendo vem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Glória, glória,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Glória, glória,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Glória, glória,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Vencendo vem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E, por fim entronizado, as nações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irá julgar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Todos, grandes e pequenos, o</a:t>
            </a:r>
          </a:p>
          <a:p>
            <a:pPr algn="ctr">
              <a:defRPr sz="3500"/>
            </a:pPr>
            <a:r>
              <a:t>Juiz hão de encarar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os remidos, triunfantes, lá</a:t>
            </a:r>
          </a:p>
          <a:p>
            <a:pPr algn="ctr">
              <a:defRPr sz="3500"/>
            </a:pPr>
            <a:r>
              <a:t>no Céu irão cantar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Venceu o Rei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Glória, glória, aleluia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Glória, glória,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Glória, glória,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Venceu o Rei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