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Diante do Trono - Preciso de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do Teu perdão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Quebranta meu coração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a corça anseia por águas,</a:t>
            </a:r>
          </a:p>
          <a:p>
            <a:pPr algn="ctr">
              <a:defRPr sz="3500"/>
            </a:pPr>
            <a:r>
              <a:t>assim tenho sede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Preciso de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Preciso, eu preciso tanto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se o Meu povo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se chama pelo Meu nome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humilhar, e orar, e Me buscar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se converter dos seus maus caminhos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Então, Eu ouvirei dos céus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Perdoarei os seus pecados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sararei a sua terra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é que sei que pensamentos</a:t>
            </a:r>
          </a:p>
          <a:p>
            <a:pPr algn="ctr">
              <a:defRPr sz="3500"/>
            </a:pPr>
            <a:r>
              <a:t>que tenho sobre vós, diz o Senhor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Pensamentos de paz, e não de mal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Para vos dar o fim que desejais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 me invocareis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Passareis a orar a mim e eu vos ouvirei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Buscar-me-eis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me encontrareis quando me buscardes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 todo o vosso coração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Serei achado de vós, diz o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farei mudar a vossa sorte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 (precisamos de</a:t>
            </a:r>
          </a:p>
          <a:p>
            <a:pPr algn="ctr">
              <a:defRPr sz="3500"/>
            </a:pPr>
            <a:r>
              <a:t>Ti a cada instante)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 (precisamos Senhor)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 (ah, Senhor)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Preciso de Ti (chegai-vos a Deus)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ele, ele se chegará a vós outros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Purificai as mãos, pecadores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vós que sois de ânimo dobre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Limpai o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Afligi-vos, lamentai e chorai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Converta-se o vosso riso em pranto,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 a vossa alegria em tristeza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Humilhai-vos, humilhai-vos, humilhai-vos</a:t>
            </a:r>
          </a:p>
          <a:p>
            <a:pPr algn="ctr">
              <a:defRPr sz="3500"/>
            </a:pPr>
            <a:r>
              <a:t>na presença de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Ele vos exaltará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Distante de Ti, Senhor, não posso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vale a pena existir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Escuta o meu clamor (meu clamor)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Mais que o ar que eu respiro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(Preciso) preciso de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Distante de Ti, Senhor, não posso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(Não vale a pena) não vale a</a:t>
            </a:r>
          </a:p>
          <a:p>
            <a:pPr algn="ctr">
              <a:defRPr sz="3500"/>
            </a:pPr>
            <a:r>
              <a:t>pena existir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Escuta o meu clamor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Mais que o ar que eu respiro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Preciso, oh, como eu preciso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Ti, Senhor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Preciso de Ti (uh, preciso)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Você pode levantar as suas mãos aos céus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dizer: Senhor, eu preciso de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Olha pra dentro de mim, ó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Sonda e conhece o meu coração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Tu sabes, Senhor, todos os meus caminhos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maiores que sejam as minhas</a:t>
            </a:r>
          </a:p>
          <a:p>
            <a:pPr algn="ctr">
              <a:defRPr sz="3500"/>
            </a:pPr>
            <a:r>
              <a:t>necessidades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que eu mais preciso é de Ti, Senhor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são de carros ou de mansões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Muito dinheiro, fama, não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é nada disso que eu preciso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Como terra seca, assim é minh'alma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Distante de Ti, Senhor, não posso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vale a pena existir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Escuta o meu clamor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Mais que o ar que eu respiro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Tanto vazio e solidão tenho vivido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Distante de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 que adianta ser conhecido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Ter uma saúde e uma beleza exterior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Ter vida cheia de aparências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Religiosidade e tradições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Me afastam tanto de Ti,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(Ó, Deus)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que tanta mentira e falsidade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Máscaras no meu rosto me fazem morrer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dentro, estou vazio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Fedendo como um sepulcro caiado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Vem mudar o meu interior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Arrancar a sujeira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vazio,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Preenche a minha vida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 (preciso de Ti)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Preciso de Ti (da Tua alegria,</a:t>
            </a:r>
          </a:p>
          <a:p>
            <a:pPr algn="ctr">
              <a:defRPr sz="3500"/>
            </a:pPr>
            <a:r>
              <a:t>da Tua vida)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 (da Tua satisfação)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 (eu preciso de</a:t>
            </a:r>
          </a:p>
          <a:p>
            <a:pPr algn="ctr">
              <a:defRPr sz="3500"/>
            </a:pPr>
            <a:r>
              <a:t>Ti, mais do que tudo)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 (só Tu és a minha</a:t>
            </a:r>
          </a:p>
          <a:p>
            <a:pPr algn="ctr">
              <a:defRPr sz="3500"/>
            </a:pPr>
            <a:r>
              <a:t>fonte de vida)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Oh, atrai-me, Senhor, atrai-me</a:t>
            </a:r>
          </a:p>
          <a:p>
            <a:pPr algn="ctr">
              <a:defRPr sz="3500"/>
            </a:pPr>
            <a:r>
              <a:t>ao relacionamento íntimo e sincero</a:t>
            </a:r>
          </a:p>
          <a:p>
            <a:pPr algn="ctr">
              <a:defRPr sz="3500"/>
            </a:pPr>
            <a:r>
              <a:t>Contigo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 (atrai-me, atrai-me,</a:t>
            </a:r>
          </a:p>
          <a:p>
            <a:pPr algn="ctr">
              <a:defRPr sz="3500"/>
            </a:pPr>
            <a:r>
              <a:t>Senhor, atrai meu coração para Ti)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 (para Ti)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Preciso de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Preciso de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Distante de Ti, Senhor, não posso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vale a pena existir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Escuta o meu clamor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Mais que o ar que eu respiro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Não posso esquecer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que fizeste por mim (o que</a:t>
            </a:r>
          </a:p>
          <a:p>
            <a:pPr algn="ctr">
              <a:defRPr sz="3500"/>
            </a:pPr>
            <a:r>
              <a:t>fizeste por mim)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alto é o céu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 misericórdia é sem fim (misericórdia</a:t>
            </a:r>
          </a:p>
          <a:p>
            <a:pPr algn="ctr">
              <a:defRPr sz="3500"/>
            </a:pPr>
            <a:r>
              <a:t>sem fim)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um pai se compadece dos</a:t>
            </a:r>
          </a:p>
          <a:p>
            <a:pPr algn="ctr">
              <a:defRPr sz="3500"/>
            </a:pPr>
            <a:r>
              <a:t>filhos, assim Tu me amas (me amas)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Afasta as minhas transgressões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 (Senhor)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Distante de Ti, Senhor, não posso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vale a pena existir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Escuta o meu clamor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Mais que o ar que eu respiro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Preciso de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Distante de Ti, Senhor, não posso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vale a pena existir (não</a:t>
            </a:r>
          </a:p>
          <a:p>
            <a:pPr algn="ctr">
              <a:defRPr sz="3500"/>
            </a:pPr>
            <a:r>
              <a:t>vale a pena)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Escuta o meu clamor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Mais que o ar que eu respiro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Preciso de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as lutas vêm tentando me afastar de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Frieza, escuridão procuram me cegar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eu não vou desistir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Ajuda-me,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permanecer Contigo até o fim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Distante de Ti, Senhor, não posso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vale a pena existir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Escuta o meu clamor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Mais que o ar que eu respiro (mais)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Distante de Ti, Senhor, não posso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viver (Senhor)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vale a pena existir (não</a:t>
            </a:r>
          </a:p>
          <a:p>
            <a:pPr algn="ctr">
              <a:defRPr sz="3500"/>
            </a:pPr>
            <a:r>
              <a:t>vale a pena estar aqui)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Escuta o meu clamor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Mais que o ar que eu respiro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Preciso de Ti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