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Único (part. Marco Telles)</a:t>
            </a:r>
            <a:br/>
            <a:r>
              <a:t>Florianópolis House Of Prayer (fhop music)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Veja, a vinda está tão perto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Prove, a paz não está tão longe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Cadê as sombras que nos seguiam?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Quebrou o cristal do nosso orgulho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chão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chão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Quem não temerá o Rei?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Importa que Ele cresça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Maior que toda sombra que a gente</a:t>
            </a:r>
          </a:p>
          <a:p>
            <a:pPr algn="ctr">
              <a:defRPr sz="3500"/>
            </a:pPr>
            <a:r>
              <a:t>projetou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Importa que Ele seja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único Senhor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Importa que Ele cresça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Maior que toda sombra que a gente</a:t>
            </a:r>
          </a:p>
          <a:p>
            <a:pPr algn="ctr">
              <a:defRPr sz="3500"/>
            </a:pPr>
            <a:r>
              <a:t>projetou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Importa que Ele seja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único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Veja os tronos de outros reis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Dobrados ao chão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o meu coração se 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Eita, tudo se rendeu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louvará?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temerá o Rei?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Veja os tronos de outros reis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Dobrados ao chão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o meu coração se 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Eita, tudo se rendeu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louvará?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temerá o Rei?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Veja, a vinda está tão perto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Prove, a paz não está tão longe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Cadê as sombras que nos seguiam?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Quebrou o cristal do nosso orgulho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Veja os tronos de outros reis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Dobrados ao chão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Até o meu coração se 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Eita, tudo se rendeu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louvará?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temerá o Rei?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Veja os tronos de outros reis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Dobrados ao chão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Até o meu coração se 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Eita, tudo se rendeu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louvará?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temerá o Rei?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Importa que Ele cresça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Maior que toda sombra que a gente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projetou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Importa que Ele seja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único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Importa que Ele cresça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Maior que toda sombra que a gente</a:t>
            </a:r>
          </a:p>
          <a:p>
            <a:pPr algn="ctr">
              <a:defRPr sz="3500"/>
            </a:pPr>
            <a:r>
              <a:t>projetou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Importa que Ele seja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único, o único, único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Veja os tronos de outros reis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Dobrados ao chão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o meu coração se 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Eita, tudo se rendeu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louvará?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Quem não temerá o Rei?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Veja os tronos de outros reis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Dobrados ao chão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o meu coração se 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Eita, tudo se rendeu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louvará?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Quem não temerá?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Veja os tronos de outros reis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Dobrados ao chão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o meu coração se 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Eita, tudo se rendeu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louvará?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Quem não temerá o Rei?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Veja os tronos de outros reis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Dobrados ao chão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o meu coração se 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Eita, tudo se rendeu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não louvará?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