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Valesca Mayssa - Boa Obra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Quem começou a boa obra é fiel</a:t>
            </a:r>
          </a:p>
          <a:p>
            <a:pPr algn="ctr">
              <a:defRPr sz="3500"/>
            </a:pPr>
            <a:r>
              <a:t>pra terminar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No seu tempo e na sua hora Ele</a:t>
            </a:r>
          </a:p>
          <a:p>
            <a:pPr algn="ctr">
              <a:defRPr sz="3500"/>
            </a:pPr>
            <a:r>
              <a:t>tudo cumprirá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Passe os céus e passe a terra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Sua palavra não vai passar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Porque mais fiel que Ele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   Nunca houve e não haverá!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O medo vem a todo instante pra</a:t>
            </a:r>
          </a:p>
          <a:p>
            <a:pPr algn="ctr">
              <a:defRPr sz="3500"/>
            </a:pPr>
            <a:r>
              <a:t>querer minha fé roubar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Dizendo você já tentou demais</a:t>
            </a:r>
          </a:p>
          <a:p>
            <a:pPr algn="ctr">
              <a:defRPr sz="3500"/>
            </a:pPr>
            <a:r>
              <a:t>agora pare de sonhar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Então fui ler os meus projetos</a:t>
            </a:r>
          </a:p>
          <a:p>
            <a:pPr algn="ctr">
              <a:defRPr sz="3500"/>
            </a:pPr>
            <a:r>
              <a:t>e comecei a analisar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É distante da minha realidade,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preciso rabiscar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Ouvi a voz de Deus bradar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Dizendo: Filho, espere um pouco</a:t>
            </a:r>
          </a:p>
          <a:p>
            <a:pPr algn="ctr">
              <a:defRPr sz="3500"/>
            </a:pPr>
            <a:r>
              <a:t>que agora eu vou falar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Eu não te trouxe até aqui para morrer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Será que você se esqueceu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Eu penso mais alto que você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   E o meu caminho é maior que o seu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Então levante a cabeça e volte</a:t>
            </a:r>
          </a:p>
          <a:p>
            <a:pPr algn="ctr">
              <a:defRPr sz="3500"/>
            </a:pPr>
            <a:r>
              <a:t>a projetar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Não risque nada do papel porque</a:t>
            </a:r>
          </a:p>
          <a:p>
            <a:pPr algn="ctr">
              <a:defRPr sz="3500"/>
            </a:pPr>
            <a:r>
              <a:t>eu sou fiel pra realizar!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Quem começou a boa obra é fiel</a:t>
            </a:r>
          </a:p>
          <a:p>
            <a:pPr algn="ctr">
              <a:defRPr sz="3500"/>
            </a:pPr>
            <a:r>
              <a:t>pra terminar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   No seu tempo e na sua hora Ele</a:t>
            </a:r>
          </a:p>
          <a:p>
            <a:pPr algn="ctr">
              <a:defRPr sz="3500"/>
            </a:pPr>
            <a:r>
              <a:t>tudo cumprirá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Passe os céus e passe a terra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Sua palavra não vai passar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Porque mais fiel que Ele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Nunca houve e não haverá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O homem te prometeu e depois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se arrependeu, mas fiel é Deus, fiel é Deus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Disse que iria te ajudar e depois</a:t>
            </a:r>
          </a:p>
          <a:p>
            <a:pPr algn="ctr">
              <a:defRPr sz="3500"/>
            </a:pPr>
            <a:r>
              <a:t>foi embora, mas fiel é Deus, fiel é Deus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Que não falha, não tarda, mas</a:t>
            </a:r>
          </a:p>
          <a:p>
            <a:pPr algn="ctr">
              <a:defRPr sz="3500"/>
            </a:pPr>
            <a:r>
              <a:t>sempre chega na hora exata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Ele não mente, não se arrepende,</a:t>
            </a:r>
          </a:p>
          <a:p>
            <a:pPr algn="ctr">
              <a:defRPr sz="3500"/>
            </a:pPr>
            <a:r>
              <a:t>pois ele zela por sua palavra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Já prepara o coração pra ver</a:t>
            </a:r>
          </a:p>
          <a:p>
            <a:pPr algn="ctr">
              <a:defRPr sz="3500"/>
            </a:pPr>
            <a:r>
              <a:t>Deus completar essa linda obra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   Que Ele começou na sua vida</a:t>
            </a:r>
          </a:p>
          <a:p>
            <a:pPr algn="ctr">
              <a:defRPr sz="3500"/>
            </a:pPr>
            <a:r>
              <a:t>e você vai cantar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Quem começou a boa obra é fiel</a:t>
            </a:r>
          </a:p>
          <a:p>
            <a:pPr algn="ctr">
              <a:defRPr sz="3500"/>
            </a:pPr>
            <a:r>
              <a:t>pra terminar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No seu tempo e na sua hora Ele</a:t>
            </a:r>
          </a:p>
          <a:p>
            <a:pPr algn="ctr">
              <a:defRPr sz="3500"/>
            </a:pPr>
            <a:r>
              <a:t>tudo cumprirá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Passe os céus e passe a terra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   Sua palavra não vai passar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Porque mais fiel que Ele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Nunca houve e não haverá!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Quem começou a boa obra é fiel</a:t>
            </a:r>
          </a:p>
          <a:p>
            <a:pPr algn="ctr">
              <a:defRPr sz="3500"/>
            </a:pPr>
            <a:r>
              <a:t>pra terminar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No seu tempo e na sua hora Ele</a:t>
            </a:r>
          </a:p>
          <a:p>
            <a:pPr algn="ctr">
              <a:defRPr sz="3500"/>
            </a:pPr>
            <a:r>
              <a:t>tudo cumprirá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   Passe os céus e passe a terra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Sua palavra não vai passar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Porque mais fiel que Ele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Nunca houve e não haverá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Mais fiel que o meu Deus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Nunca houve e jamais haverá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