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Vai Ser Tão Lindo</a:t>
            </a:r>
            <a:br/>
            <a:r>
              <a:t>Pedro Henrique (Gospel)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Deus faz escravo ser governador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Deus faz pastor de ovelhas se</a:t>
            </a:r>
          </a:p>
          <a:p>
            <a:pPr algn="ctr">
              <a:defRPr sz="3500"/>
            </a:pPr>
            <a:r>
              <a:t>tornar rei de uma multidão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não vê aparência ou condição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não vê estrutura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é por isso que Ele te escolheu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 raro ter um coração igual ao seu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Tá esperando por você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Atravesse esse deserto dando glória!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Vai ser tão lindo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Deus cumprir o que te prometeu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Vai ser tão lindo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teu sonho sair do papel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Você passou por coisas que ninguém</a:t>
            </a:r>
          </a:p>
          <a:p>
            <a:pPr algn="ctr">
              <a:defRPr sz="3500"/>
            </a:pPr>
            <a:r>
              <a:t>passou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vai conquistar o que ninguém</a:t>
            </a:r>
          </a:p>
          <a:p>
            <a:pPr algn="ctr">
              <a:defRPr sz="3500"/>
            </a:pPr>
            <a:r>
              <a:t>ainda conquistou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Vai ser tão lindo (eu sei)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Deus cumprir o que te prometeu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Vai ser tão lindo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Quando teu sonho sair do papel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Você passou por coisas que ninguém</a:t>
            </a:r>
          </a:p>
          <a:p>
            <a:pPr algn="ctr">
              <a:defRPr sz="3500"/>
            </a:pPr>
            <a:r>
              <a:t>passou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vai conquistar o que ninguém</a:t>
            </a:r>
          </a:p>
          <a:p>
            <a:pPr algn="ctr">
              <a:defRPr sz="3500"/>
            </a:pPr>
            <a:r>
              <a:t>ainda conquistou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é preciso ser provado, preparado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vai ser de qualquer maneira</a:t>
            </a:r>
          </a:p>
          <a:p>
            <a:pPr algn="ctr">
              <a:defRPr sz="3500"/>
            </a:pPr>
            <a:r>
              <a:t>que Deus vai fazer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saiba que tudo já está preparado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Esperando por você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Vai ser tão lindo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Quando Deus cumprir o que te prometeu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Vai ser tão lindo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teu sonho sair do papel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Você passou por coisas que ninguém</a:t>
            </a:r>
          </a:p>
          <a:p>
            <a:pPr algn="ctr">
              <a:defRPr sz="3500"/>
            </a:pPr>
            <a:r>
              <a:t>passou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vai conquistar o que ninguém</a:t>
            </a:r>
          </a:p>
          <a:p>
            <a:pPr algn="ctr">
              <a:defRPr sz="3500"/>
            </a:pPr>
            <a:r>
              <a:t>ainda conquistou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Vai ser tão lindo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Deus cumprir o que te prometeu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Vai ser tão lindo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teu sonho sair do papel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Você passou por coisas que ninguém</a:t>
            </a:r>
          </a:p>
          <a:p>
            <a:pPr algn="ctr">
              <a:defRPr sz="3500"/>
            </a:pPr>
            <a:r>
              <a:t>passou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vai conquistar o que ninguém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ainda conquistou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é preciso ser provado, preparado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vai ser de qualquer maneira</a:t>
            </a:r>
          </a:p>
          <a:p>
            <a:pPr algn="ctr">
              <a:defRPr sz="3500"/>
            </a:pPr>
            <a:r>
              <a:t>que Deus vai fazer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saiba que tudo já está preparado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Esperando por você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Vai ser tão lindo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Deus cumprir o que te prometeu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Vai ser tão lindo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teu sonho sair do papel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Você passou por coisas que ninguém</a:t>
            </a:r>
          </a:p>
          <a:p>
            <a:pPr algn="ctr">
              <a:defRPr sz="3500"/>
            </a:pPr>
            <a:r>
              <a:t>passou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vai conquistar o que ninguém</a:t>
            </a:r>
          </a:p>
          <a:p>
            <a:pPr algn="ctr">
              <a:defRPr sz="3500"/>
            </a:pPr>
            <a:r>
              <a:t>ainda conquistou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Vai ser tão lindo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Deus cumprir o que te prometeu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Vai ser tão lindo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teu sonho sair do papel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Você passou por coisas que ninguém</a:t>
            </a:r>
          </a:p>
          <a:p>
            <a:pPr algn="ctr">
              <a:defRPr sz="3500"/>
            </a:pPr>
            <a:r>
              <a:t>passou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Mas vai conquistar o que ninguém</a:t>
            </a:r>
          </a:p>
          <a:p>
            <a:pPr algn="ctr">
              <a:defRPr sz="3500"/>
            </a:pPr>
            <a:r>
              <a:t>ainda conquistou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Tá esperando por você, o seu milagre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Tá esperando por você, sua vitória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Tá esperando por você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Atravesse esse deserto dando glória!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Tá esperando por você, o seu milagre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Tá esperando por você, sua vitória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Tá esperando por você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Atravesse esse deserto dando glória!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Tá esperando por você, o seu milagre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Tá esperando por você, sua vitória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