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A Cruz Era Pra Mim</a:t>
            </a:r>
            <a:br/>
            <a:r>
              <a:t>Pedro Henrique (Gospel)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Naquela via, percorreu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Rastro de sangue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deixou por todo lado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No mesmo instante em que morreu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estava sendo, por amor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Ressuscitado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A cruz era para mim, Jesus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prego era para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lança que cravaram em Seu corpo</a:t>
            </a:r>
          </a:p>
          <a:p>
            <a:pPr algn="ctr">
              <a:defRPr sz="3500"/>
            </a:pPr>
            <a:r>
              <a:t>era para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Era pra mim, eu sei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Era pra mim, eu sei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Seu desamparo foi calor para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o meu abraço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Seus pés pregados desataram os</a:t>
            </a:r>
          </a:p>
          <a:p>
            <a:pPr algn="ctr">
              <a:defRPr sz="3500"/>
            </a:pPr>
            <a:r>
              <a:t>meus passos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Teu silêncio pôs cântico (Jesus,</a:t>
            </a:r>
          </a:p>
          <a:p>
            <a:pPr algn="ctr">
              <a:defRPr sz="3500"/>
            </a:pPr>
            <a:r>
              <a:t>Jesus, Jesus)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pôs um novo cântico em meus lábios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Teu silêncio de morte de cruz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Pôs um cântico de vida em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trouxe vida, vida, vida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Vida, vida, vida, ah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trouxe vida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te alcançou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Seu sangue me fez livre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A sua dor me trouxe alívio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Sua angústia trouxe paz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Sua ferida trouxe cura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Seu desfazer me refaz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em ti se fez maldito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Para Tua graça me alcançar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Tudo isso eu sei sofreu por mim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cruz era pra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prego era pra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lança que cravaram em Seu corpo</a:t>
            </a:r>
          </a:p>
          <a:p>
            <a:pPr algn="ctr">
              <a:defRPr sz="3500"/>
            </a:pPr>
            <a:r>
              <a:t>era pra mim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Seu desamparo foi calor pro meu abraço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Seus pés pregados desataram os</a:t>
            </a:r>
          </a:p>
          <a:p>
            <a:pPr algn="ctr">
              <a:defRPr sz="3500"/>
            </a:pPr>
            <a:r>
              <a:t>meus passos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 Seu silêncio pôs um cântico</a:t>
            </a:r>
          </a:p>
          <a:p>
            <a:pPr algn="ctr">
              <a:defRPr sz="3500"/>
            </a:pPr>
            <a:r>
              <a:t>em meus lábios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Jesus, Jesus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sua dor me trouxe alívio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Sua angústia trouxe paz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Sua ferida trouxe cura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Seu desfazer me refaz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em ti se fez maldito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Para Tua graça me alcançar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tudo isso, eu sei, sofreu por mim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cruz era para mim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O prego era para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lança que cravaram em Seu corpo</a:t>
            </a:r>
          </a:p>
          <a:p>
            <a:pPr algn="ctr">
              <a:defRPr sz="3500"/>
            </a:pPr>
            <a:r>
              <a:t>era para mim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Seu desamparo foi calor pro meu abraço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Seus pés pregados desataram os</a:t>
            </a:r>
          </a:p>
          <a:p>
            <a:pPr algn="ctr">
              <a:defRPr sz="3500"/>
            </a:pPr>
            <a:r>
              <a:t>meus passos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 Seu silêncio pôs um cântico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A cruz era para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prego era para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lança que cravaram em Seu corpo</a:t>
            </a:r>
          </a:p>
          <a:p>
            <a:pPr algn="ctr">
              <a:defRPr sz="3500"/>
            </a:pPr>
            <a:r>
              <a:t>era para mim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Seu desamparo foi calor pro meu abraço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Seus pés pregados desataram os</a:t>
            </a:r>
          </a:p>
          <a:p>
            <a:pPr algn="ctr">
              <a:defRPr sz="3500"/>
            </a:pPr>
            <a:r>
              <a:t>meus passos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 o Seu silêncio pôs um cântico</a:t>
            </a:r>
          </a:p>
          <a:p>
            <a:pPr algn="ctr">
              <a:defRPr sz="3500"/>
            </a:pPr>
            <a:r>
              <a:t>em meus lábios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Jesus, Jesus, Jesus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cruz era para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prego era para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lança que cravaram em Seu corpo</a:t>
            </a:r>
          </a:p>
          <a:p>
            <a:pPr algn="ctr">
              <a:defRPr sz="3500"/>
            </a:pPr>
            <a:r>
              <a:t>era para mim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Eu sei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Seu desamparo foi calor para</a:t>
            </a:r>
          </a:p>
          <a:p>
            <a:pPr algn="ctr">
              <a:defRPr sz="3500"/>
            </a:pPr>
            <a:r>
              <a:t>o meu abraço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Seus pés pregados desataram os</a:t>
            </a:r>
          </a:p>
          <a:p>
            <a:pPr algn="ctr">
              <a:defRPr sz="3500"/>
            </a:pPr>
            <a:r>
              <a:t>meus passos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 Seu silêncio pôs um cântico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