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Rendido Estou (Arms Open Wide) (part. Fernandinho e Bruna Karla)</a:t>
            </a:r>
            <a:br/>
            <a:r>
              <a:t>Aline Barros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Toma-me, rendido estou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Aos pés da cruz me encontrei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que tenho Te entrego, oh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limpar as minhas mãos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Purificar meu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eu ande em tudo que Tu tens pra mim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oh, oh,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Eis me aqui, rendido estou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oh, oh,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Teu, e Tu és meu,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Meus momentos e os dias meus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Meu respirar e meu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sejam todos, pra Ti, oh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oh, oh,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Eis me aqui, rendido estou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oh, oh,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Teu, e Tu és meu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Oh, oh, oh,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Eis me aqui, rendido estou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oh, oh,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Teu, e Tu és meu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vida dou a Ti,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Rendido a Ti estou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pra sempre cantarei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Faz em mim o Teu querer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vida dou a Ti,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Rendido a Ti estou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pra sempre cantarei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Faz em mim o Teu querer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oh, oh,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Eis me aqui, rendido estou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oh, oh,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Teu, e Tu és meu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oh, oh, oh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Eis me aqui, rendido estou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oh, oh,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sou Teu, e Tu és meu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vida dou a Ti,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Rendido a Ti estou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pra sempre cantarei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Faz em mim o Teu querer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vida dou a Ti,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Rendido a Ti estou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pra sempre cantarei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Faz em mim o Teu querer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