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 Bênção (part. Nívea Soares)</a:t>
            </a:r>
            <a:br/>
            <a:r>
              <a:t>Gabriel Guedes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 Senhor te abençoe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faça brilhar Seu rosto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conceda Sua graça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dê paz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Amém, amém, amém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Amém, amém, amém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Por detrás e por diante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teu lado e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de dia, e de noite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entrada e saída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teu riso, em teu choro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Amém, amém, amém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Amém, amém,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 Senhor te abençoe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faça brilhar Seu rosto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conceda Sua graça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 dê paz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Amém, amém, amém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Amém, amém,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a bênção se derrame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mil gerações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família e teus filhos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filhos dos teus filhos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a bênção se derrame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Até mil gerações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família e teus filhos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filhos de teus filhos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a bênção se derrame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mil gerações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família e teus filhos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os filhos dos teus filhos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a bênção se derrame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mil gerações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família e teus filhos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filhos dos teus filhos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Sua presença te acompanhe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de trás, por diante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teu lado e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de dia, e de noite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entrada e saída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Em teu riso, em teu choro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contigo, é por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Amém, amém, amém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Amém, amém,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a bênção se derrame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mil gerações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família e teus filhos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filhos dos teus filhos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a bênção se derrame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mil gerações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Tua família e teus filhos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os filhos dos teus filhos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Sua presença te acompanhe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