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800" b="1"/>
            </a:pPr>
            <a:r>
              <a:t>A Bênção (part. Nívea Soares)</a:t>
            </a:r>
            <a:br/>
            <a:r>
              <a:t>Gabriel Guedes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 o Senhor te abençoe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faça brilhar Seu rosto em ti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 conceda Sua graça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te dê paz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Amém, amém, amém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Amém, amém, amém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Por detrás e por diante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Do teu lado e em ti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É contigo, é por ti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de dia, e de noite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Tua entrada e saída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Em teu riso, em teu choro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É contigo, é por ti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É contigo, é por ti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É contigo, é por ti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É contigo, é por ti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É contigo, é por ti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Amém, amém, amém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Amém, amém, amém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 o Senhor te abençoe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faça brilhar Seu rosto em ti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 conceda Sua graça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te dê paz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Amém, amém, amém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Amém, amém, amém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 a bênção se derrame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Até mil gerações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Tua família e teus filhos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os filhos dos teus filhos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 a bênção se derrame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Até mil gerações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Tua família e teus filhos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os filhos de teus filhos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 a bênção se derrame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Até mil gerações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Tua família e teus filhos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E os filhos dos teus filhos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 a bênção se derrame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Até mil gerações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Tua família e teus filhos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os filhos dos teus filhos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Sua presença te acompanhe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Por de trás, por diante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Do teu lado e em ti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É contigo, é por ti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de dia, e de noite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Tua entrada e saída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Em teu riso, em teu choro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É contigo, é por ti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É contigo, é por ti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É contigo, é por ti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É contigo, é por ti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É contigo, é por ti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Amém, amém, amém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Amém, amém, amém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 a bênção se derrame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Até mil gerações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Tua família e teus filhos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os filhos dos teus filhos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 a bênção se derrame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Até mil gerações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Tua família e teus filhos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os filhos dos teus filhos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Sua presença te acompanhe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