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Gabriel Guedes - Vitorioso És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Lutamos com armas de fé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nada irá resistir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Enquanto adoramos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Em meio às tribulações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nosso Deus é vencedor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Nós O adoramos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Poderoso És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Grandioso És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Vitorioso És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Na tempestade estás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Teu nome infalível é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Os reinos vêm e vão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Teu trono acima está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Teu nome imutável é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O inferno não prevaleceu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nada irá me impedir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Te adorarei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Muralhas vão estremecer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Cadeias irão se romper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Enquanto adoramos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Vitorioso És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Na tempestade estás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Teu nome infalível é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Os reinos vêm e vão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Teu trono acima está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Teu nome imutável é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Imutável És, Jesus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 adoramos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Como um trovão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Impetuoso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Poderoso És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Grandioso És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Que venha o céu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Nós proclamamos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Poderoso És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Grandioso És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Como um trovão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Impetuoso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Poderoso És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Grandioso És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venha o céu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Nós proclamamos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Poderoso És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Grandioso És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Vitorioso És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Na tempestade estás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Teu nome infalível é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Os reinos vêm e vão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Teu trono acima está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Teu nome imutável é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Como um trovão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Impetuoso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Poderoso És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Grandioso És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venha o céu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Nós proclamamos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