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Autor da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Tentaram me parar, me fazer desistir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eu não vou negar a fé que há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tenho a missão, eu vou seguir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eu não abro mão do evangelho</a:t>
            </a:r>
          </a:p>
          <a:p>
            <a:pPr algn="ctr">
              <a:defRPr sz="3500"/>
            </a:pPr>
            <a:r>
              <a:t>da cruz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que pedras venham contra mim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com palavras queiram me intimidar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Maior é Aquele que está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Jesus sempre vou me levantar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olho pra Jesus, pro amor de</a:t>
            </a:r>
          </a:p>
          <a:p>
            <a:pPr algn="ctr">
              <a:defRPr sz="3500"/>
            </a:pPr>
            <a:r>
              <a:t>Deus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clamo Aba Pai, ó, vem com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olho pra Jesus, pro amor 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parar o Autor da vida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que pedras venham contra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com palavras queiram me intimidar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Maior é Aquele que está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Jesus sempre vou me levantar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olho pra Jesus, pro amor de</a:t>
            </a:r>
          </a:p>
          <a:p>
            <a:pPr algn="ctr">
              <a:defRPr sz="3500"/>
            </a:pPr>
            <a:r>
              <a:t>Deus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clamo Aba Pai, ó, vem com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olho pra Jesus, pro amor de</a:t>
            </a:r>
          </a:p>
          <a:p>
            <a:pPr algn="ctr">
              <a:defRPr sz="3500"/>
            </a:pPr>
            <a:r>
              <a:t>Deus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parar o Autor da vida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o silêncio até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Gritar que Deus me abandonou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vivo pela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tenho um Deus que estende 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me levantar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Sei em quem eu tenho crido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que é Poderoso pra fazer além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essa é a hora! Deus toca, renova,</a:t>
            </a:r>
          </a:p>
          <a:p>
            <a:pPr algn="ctr">
              <a:defRPr sz="3500"/>
            </a:pPr>
            <a:r>
              <a:t>transforma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vida em Deus, vida em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força em Deus, esperança em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tudo em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olho pra Jesus, pro amor de</a:t>
            </a:r>
          </a:p>
          <a:p>
            <a:pPr algn="ctr">
              <a:defRPr sz="3500"/>
            </a:pPr>
            <a:r>
              <a:t>Deus na cruz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clamo Aba Pai, ó, vem com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olho pra Jesus, pro amor de</a:t>
            </a:r>
          </a:p>
          <a:p>
            <a:pPr algn="ctr">
              <a:defRPr sz="3500"/>
            </a:pPr>
            <a:r>
              <a:t>Deus naquela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pode parar o Autor da vida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