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Valesca Mayssa - Árvore Cortada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Cortaram a árvore cheia de vida,</a:t>
            </a:r>
          </a:p>
          <a:p>
            <a:pPr algn="ctr">
              <a:defRPr sz="3500"/>
            </a:pPr>
            <a:r>
              <a:t>cortaram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 os frutos que ela produzia</a:t>
            </a:r>
          </a:p>
          <a:p>
            <a:pPr algn="ctr">
              <a:defRPr sz="3500"/>
            </a:pPr>
            <a:r>
              <a:t>se acabaram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 chega alguém e diz: Acabou</a:t>
            </a:r>
          </a:p>
          <a:p>
            <a:pPr algn="ctr">
              <a:defRPr sz="3500"/>
            </a:pPr>
            <a:r>
              <a:t>a história aqui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Mas ainda bem que a resposta vem do céu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   Que ainda há esperança para</a:t>
            </a:r>
          </a:p>
          <a:p>
            <a:pPr algn="ctr">
              <a:defRPr sz="3500"/>
            </a:pPr>
            <a:r>
              <a:t>a árvore cortada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Novamente crescerá ao cheiro das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 se caso envelheceu na terra</a:t>
            </a:r>
          </a:p>
          <a:p>
            <a:pPr algn="ctr">
              <a:defRPr sz="3500"/>
            </a:pPr>
            <a:r>
              <a:t>a sua raiz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Ou se o seu tronco morreu, ouça</a:t>
            </a:r>
          </a:p>
          <a:p>
            <a:pPr algn="ctr">
              <a:defRPr sz="3500"/>
            </a:pPr>
            <a:r>
              <a:t>a voz de Deus que diz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Ainda há esperança, a alegria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vai chegar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 tudo novamente irá voltar</a:t>
            </a:r>
          </a:p>
          <a:p>
            <a:pPr algn="ctr">
              <a:defRPr sz="3500"/>
            </a:pPr>
            <a:r>
              <a:t>ao seu lugar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É que a água, está presente,</a:t>
            </a:r>
          </a:p>
          <a:p>
            <a:pPr algn="ctr">
              <a:defRPr sz="3500"/>
            </a:pPr>
            <a:r>
              <a:t>e vai começar regar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Vai ser tão lindo o testemunho</a:t>
            </a:r>
          </a:p>
          <a:p>
            <a:pPr algn="ctr">
              <a:defRPr sz="3500"/>
            </a:pPr>
            <a:r>
              <a:t>que você irá contar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Eu fui uma árvore cortada, mas</a:t>
            </a:r>
          </a:p>
          <a:p>
            <a:pPr algn="ctr">
              <a:defRPr sz="3500"/>
            </a:pPr>
            <a:r>
              <a:t>ao cheiro das águas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   Vi Deus minha vida restaurar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Eu fui uma árvore cortada, mas</a:t>
            </a:r>
          </a:p>
          <a:p>
            <a:pPr algn="ctr">
              <a:defRPr sz="3500"/>
            </a:pPr>
            <a:r>
              <a:t>ao cheiro das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Vi meu ministério Deus levantar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Eu fui uma árvore cortada, mas</a:t>
            </a:r>
          </a:p>
          <a:p>
            <a:pPr algn="ctr">
              <a:defRPr sz="3500"/>
            </a:pPr>
            <a:r>
              <a:t>ao cheiro das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Vi na minha saúde Deus tocar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   Eu fui, eu fui, eu fui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Eu fui uma árvore cortada, mas</a:t>
            </a:r>
          </a:p>
          <a:p>
            <a:pPr algn="ctr">
              <a:defRPr sz="3500"/>
            </a:pPr>
            <a:r>
              <a:t>ao cheiro das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Vi minha família Deus salvar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   E a última palavra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Quem determina ainda é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Alguém diz: Só restou raiz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Mas Deus diz: Tem vida aí, e</a:t>
            </a:r>
          </a:p>
          <a:p>
            <a:pPr algn="ctr">
              <a:defRPr sz="3500"/>
            </a:pPr>
            <a:r>
              <a:t>eu vou restituir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Há esperança para a árvore cortada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Novamente crescerá ao cheiro das águas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   E se caso envelheceu na terra</a:t>
            </a:r>
          </a:p>
          <a:p>
            <a:pPr algn="ctr">
              <a:defRPr sz="3500"/>
            </a:pPr>
            <a:r>
              <a:t>a sua raiz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Ou se o seu tronco morreu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Ouça bem o que Deus diz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Ainda há esperança, a alegria</a:t>
            </a:r>
          </a:p>
          <a:p>
            <a:pPr algn="ctr">
              <a:defRPr sz="3500"/>
            </a:pPr>
            <a:r>
              <a:t>vai chegar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 tudo novamente irá voltar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ao seu lugar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A água já está presente, e vai</a:t>
            </a:r>
          </a:p>
          <a:p>
            <a:pPr algn="ctr">
              <a:defRPr sz="3500"/>
            </a:pPr>
            <a:r>
              <a:t>começar regar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Vai ser tão lindo o testemunho</a:t>
            </a:r>
          </a:p>
          <a:p>
            <a:pPr algn="ctr">
              <a:defRPr sz="3500"/>
            </a:pPr>
            <a:r>
              <a:t>que você irá contar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Eu fui uma árvore cortada, mas</a:t>
            </a:r>
          </a:p>
          <a:p>
            <a:pPr algn="ctr">
              <a:defRPr sz="3500"/>
            </a:pPr>
            <a:r>
              <a:t>ao cheiro das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Vi Deus minha vida restaurar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   Mas ainda bem que a resposta vem do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 a última palavra quem determina</a:t>
            </a:r>
          </a:p>
          <a:p>
            <a:pPr algn="ctr">
              <a:defRPr sz="3500"/>
            </a:pPr>
            <a:r>
              <a:t>ainda é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Alguém diz: Só restou raiz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Mas Deus diz: tem vida aí, e</a:t>
            </a:r>
          </a:p>
          <a:p>
            <a:pPr algn="ctr">
              <a:defRPr sz="3500"/>
            </a:pPr>
            <a:r>
              <a:t>eu vou restituir!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Ainda há esperança para a árvore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cortada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Novamente crescerá ao cheiro das águas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 se caso envelheceu na terra</a:t>
            </a:r>
          </a:p>
          <a:p>
            <a:pPr algn="ctr">
              <a:defRPr sz="3500"/>
            </a:pPr>
            <a:r>
              <a:t>a sua raiz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Ou se o seu tronco morreu, ouça</a:t>
            </a:r>
          </a:p>
          <a:p>
            <a:pPr algn="ctr">
              <a:defRPr sz="3500"/>
            </a:pPr>
            <a:r>
              <a:t>bem o que Deus diz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Ainda há esperança, a alegria</a:t>
            </a:r>
          </a:p>
          <a:p>
            <a:pPr algn="ctr">
              <a:defRPr sz="3500"/>
            </a:pPr>
            <a:r>
              <a:t>vai chegar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   E tudo novamente irá voltar</a:t>
            </a:r>
          </a:p>
          <a:p>
            <a:pPr algn="ctr">
              <a:defRPr sz="3500"/>
            </a:pPr>
            <a:r>
              <a:t>ao seu lugar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A água já está presente, e vai</a:t>
            </a:r>
          </a:p>
          <a:p>
            <a:pPr algn="ctr">
              <a:defRPr sz="3500"/>
            </a:pPr>
            <a:r>
              <a:t>começar regar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Vai ser tão lindo o testemunho</a:t>
            </a:r>
          </a:p>
          <a:p>
            <a:pPr algn="ctr">
              <a:defRPr sz="3500"/>
            </a:pPr>
            <a:r>
              <a:t>que você irá contar, dizendo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Eu fui uma árvore cortada, mas</a:t>
            </a:r>
          </a:p>
          <a:p>
            <a:pPr algn="ctr">
              <a:defRPr sz="3500"/>
            </a:pPr>
            <a:r>
              <a:t>ao cheiro das águas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   Vi Deus minha vida restaurar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Restaurou meus sonhos, restaurou</a:t>
            </a:r>
          </a:p>
          <a:p>
            <a:pPr algn="ctr">
              <a:defRPr sz="3500"/>
            </a:pPr>
            <a:r>
              <a:t>a minha fé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 sobre a minha saúde Ele me</a:t>
            </a:r>
          </a:p>
          <a:p>
            <a:pPr algn="ctr">
              <a:defRPr sz="3500"/>
            </a:pPr>
            <a:r>
              <a:t>colocou de pé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Restaurou a minha casa e toda</a:t>
            </a:r>
          </a:p>
          <a:p>
            <a:pPr algn="ctr">
              <a:defRPr sz="3500"/>
            </a:pPr>
            <a:r>
              <a:t>a minha família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 hoje todos nós o servimos com alegria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 toda vez que eu escutava alguém dizer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Até tinha estrutura, mas veio a morrer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 lembrava da promessa pra não</a:t>
            </a:r>
          </a:p>
          <a:p>
            <a:pPr algn="ctr">
              <a:defRPr sz="3500"/>
            </a:pPr>
            <a:r>
              <a:t>desanimar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   Essa promessa me dizia, esta</a:t>
            </a:r>
          </a:p>
          <a:p>
            <a:pPr algn="ctr">
              <a:defRPr sz="3500"/>
            </a:pPr>
            <a:r>
              <a:t>promessa me garantia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