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Djavan - Se...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Você disse que não sabe se não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também não tem certeza que sim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 saber?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é assim, deixa vir do coração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Você sabe que eu só penso em você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Você diz que vive pensando em mim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Pode ser, se é assim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Você tem que largar a mão do não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Soltar essa louca, arder de paixão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há como doer pra decidir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Só dizer sim ou não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você adora um 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levo a sério, mas você disfarça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Você me diz à beça e eu nessa de horror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me remete ao frio que vem lá do sul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Insiste em zero a zero, e eu</a:t>
            </a:r>
          </a:p>
          <a:p>
            <a:pPr algn="ctr">
              <a:defRPr sz="3500"/>
            </a:pPr>
            <a:r>
              <a:t>quero um a um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Sei lá o que te dá, não quer meu calor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São Jorge, por favor, me empresta</a:t>
            </a:r>
          </a:p>
          <a:p>
            <a:pPr algn="ctr">
              <a:defRPr sz="3500"/>
            </a:pPr>
            <a:r>
              <a:t>o dragão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Mais fácil aprender japonês em braile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 que você decidir se dá ou não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Você disse que não sabe se não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também não tem certeza que sim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Quer saber?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é assim, deixa vir do coração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Você sabe que eu só penso em você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Você diz que vive pensando em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 ser, se é assim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Você tem que largar a mão do não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Soltar essa louca, arder de paixão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há como doer pra decidir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Só dizer sim ou não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você adora um se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levo a sério, mas você disfarça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Você me diz à beça e eu nessa de horror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me remete ao frio que vem lá do sul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Insiste em zero a zero, e eu</a:t>
            </a:r>
          </a:p>
          <a:p>
            <a:pPr algn="ctr">
              <a:defRPr sz="3500"/>
            </a:pPr>
            <a:r>
              <a:t>quero um a um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Sei lá o que te dá, não quer meu calor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São Jorge, por favor, me empresta</a:t>
            </a:r>
          </a:p>
          <a:p>
            <a:pPr algn="ctr">
              <a:defRPr sz="3500"/>
            </a:pPr>
            <a:r>
              <a:t>o dragão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Mais fácil aprender japonês em braile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Do que você decidir se dá ou não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