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Djavan - Oceano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Assim que o dia amanheceu lá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mar alto da paixão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Dava pra ver o tempo ruir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Cadê você? Que solidão!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Esquecera de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Enfim, de tudo o que há na terra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Não há nada em lugar nenhum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vá crescer sem você chegar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Longe de ti, tudo parou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Ninguém sabe o que eu sofri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Amar é um deserto e seus temores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Vida que vai na sela dessas dores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Não sabe voltar, me dá teu calor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me fazer feliz, porque eu te amo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deságua em mim, e eu, oceano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esqueço que amar é quase uma 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sei viver se for por você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Enfim, de tudo o que há na terra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há nada em lugar nenhum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vá crescer sem você chegar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Longe de ti, tudo parou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Ninguém sabe o que eu sofri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Amar é um deserto e seus temores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Vida que vai na sela dessas dores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sabe voltar, me dá teu calor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me fazer feliz, porque eu te amo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deságua em mim, e eu, oceano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esqueço que amar é quase uma 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sei viver se for por você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