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800" b="1"/>
            </a:pPr>
            <a:r>
              <a:t>Sarah Farias - Deixa Eu Te Usar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Apesar das feridas, apesar das decepções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te chamei, Eu te chamei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Apesar do passado, apesar das desilusões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te chamei, Eu te chamei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curar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salvar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Enquanto Eu te uso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cuido de tudo que te faz chorar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curar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salvar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Enquanto Eu te uso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cuido de tudo que te faz chorar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Apesar das feridas, apesar das decepções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te chamei, Eu te chamei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Apesar do passado, apesar das desilusões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te chamei, Eu te chamei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curar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Deixa Eu te usar para salvar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Enquanto Eu te uso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cuido de tudo que te faz chorar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curar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salvar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Enquanto Eu te uso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3500"/>
            </a:pPr>
            <a:r>
              <a:t>Eu cuido de tudo que te faz chorar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não te dei espírito de temor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Mas de ousadia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Eu te mandar, tu irás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Onde Eu te colocar, tu brilharás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Eu te encherei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 Eu te encherei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 Eu te encherei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Vai, vai, vai em paz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curar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 para salvar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Enquanto Eu te uso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3500"/>
            </a:pPr>
            <a:r>
              <a:t>Eu cuido de tudo que te faz chorar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Deixa Eu te usar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Enquanto Eu te uso</a:t>
            </a:r>
          </a:p>
          <a:p>
            <a:pPr algn="ctr">
              <a:defRPr sz="1000"/>
            </a:pPr>
          </a:p>
          <a:p>
            <a:pPr algn="ctr">
              <a:defRPr sz="3500"/>
            </a:pPr>
            <a:r>
              <a:t>Eu cuido de tudo que te faz chorar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