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Regis Danese - Tu Podes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Como Bartimeu, eu preciso de um milagre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só o Senhor pode fazer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farei o que for preciso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Pra que ouça a minha voz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Filho de Davi, socorre-me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Sem Ti eu sou tão frágil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A Tua mão me sustenta de pé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Mesmo que tudo se acabe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Ainda me resta a fé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que eu não posso fazer, Tu podes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mudança que eu preciso, Tu podes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milagre que eu espero, Tu podes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Senhor, vem me socorrer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meu milagre, Senhor, eu tomo posse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cura que eu preciso, eu tomo posse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minha benção, Senhor, eu tomo posse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Abro as mãos para receber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Como Bartimeu, eu preciso de um milagre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só o Senhor pode fazer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farei o que for preciso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Pra que ouça a minha voz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Filho de Davi, socorre-me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Sem Ti eu sou tão frágil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A Tua mão me sustenta de pé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Mesmo que tudo se acabe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Ainda me resta a fé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que eu não posso fazer, Tu podes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mudança que eu preciso, Tu podes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milagre que eu espero, Tu podes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Senhor, vem me socorrer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meu milagre, Senhor, eu tomo posse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cura que eu preciso, eu tomo posse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minha benção, Senhor, eu tomo posse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Abro as mãos para receber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que eu não posso fazer, Tu podes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A mudança que eu preciso, Tu podes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milagre que eu espero, Tu podes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Senhor, vem me socorrer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meu milagre, Senhor, eu tomo posse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cura que eu preciso, eu tomo posse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minha benção, Senhor, eu tomo posse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Abro as mãos para receber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meu milagre, Senhor, eu tomo posse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cura que eu preciso, eu tomo posse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minha benção, Senhor, eu tomo posse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Abro as mãos para receber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