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Jefferson &amp; Suellen -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adorado entre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desejado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nada se comparará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 glória que há de vir,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sou daqui, pra casa voltarei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vem me buscar e com Ele eu irei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não sou daqui, pra casa voltarei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vem me buscar e com Ele eu irei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És adorado entre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desejado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nada se comparará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 glória que há de vir,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sou daqui, pra casa voltarei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vem me buscar e com Ele eu irei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não sou daqui, pra casa voltarei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vem me buscar e com Ele eu irei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Em breve Jesus no céu vai aparecer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todo joelho se dobrará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toda língua confessará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Num piscar de olhos acontecerá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Num piscar de olhos acontecerá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Num piscar de olhos acontecerá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Num piscar de olhos acontecerá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Num piscar de olhos acontecerá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igreja será arrebatada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Num piscar de olhos acontecerá (Yeshua!)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Messias aguardado, Ele vem me buscar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