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Denise Cerqueira - Jerusalém e 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Naquela multidão só Ele tinha 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fim de perdoar o meu pecar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eu não fui capaz de defender Sua 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Sabendo que fez tudo por amor, oh, 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mal terrível sobre Si Jesus levou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Enorme diferença ao mundo fez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lembro Seu olhar na minha direção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Rogando ao Pai perdão para Jerusalém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Rogando ao Pai perdão para Jerusalém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quero errar outra vez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apesar dos meus erros refez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 aliança que eu mesmo quebrei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pecado deixou lá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ressuscitou meu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vida começou outra vez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Ó, meu Senhor, Jerusalém Te machucou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Senhor, mas eu também já Te neguei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Por vezes quis fingir, dizendo</a:t>
            </a:r>
          </a:p>
          <a:p>
            <a:pPr algn="ctr">
              <a:defRPr sz="3500"/>
            </a:pPr>
            <a:r>
              <a:t>tê-Lo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lá no fundo, eu fui Jerusalém,</a:t>
            </a:r>
          </a:p>
          <a:p>
            <a:pPr algn="ctr">
              <a:defRPr sz="3500"/>
            </a:pPr>
            <a:r>
              <a:t>ah, ah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outra chance recebeu Jerusalém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quero errar outra vez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apesar dos meus erros refez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aliança que eu mesmo quebrei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pecado deixou lá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ressuscitou meu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Minha vida começou outra vez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Jerusalém e eu!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quero errar outra vez!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apesar dos meus erros refez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aliança que eu mesmo quebrei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pecado deixou lá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ressuscitou meu Jesus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Minha vida começou outra vez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Uh, uh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