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800" b="1"/>
            </a:pPr>
            <a:r>
              <a:t>Bonde do Tigrão - Tchutchuca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Vem tchutchuca linda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Senta aqui com seu pretinho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Vou te pegar no colo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 fazer muito carinho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Eu quero um rala quente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Para te satisfazer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Escute o refrão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É do jeitinho q eu vou fazer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Vem, vem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Tchutchuca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Vem aqui pro seu Tigrão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Vou te jogar na cama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 te da muita pressão!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Vem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Tchutchuca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Vem aqui pro seu Tigrão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Vou te jogar na cama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 te da muita pressão!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Vem tchutchuca linda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Senta aqui com seu pretinho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Vou te pegar no colo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 fazer muito carinho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Eu quero um rala quente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Para te satisfazer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Escute o refrão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É do jeitinho q eu vou fazer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Vem, vem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Tchutchuca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Vem aqui pro seu Tigrão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Vou te jogar na cama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 te da muita pressão!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Vem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Tchutchuca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Vem aqui pro seu Tigrão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Vou te jogar na cama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 te da muita pressão!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Vem tchutchuca linda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Senta aqui com seu pretinho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Vou te pegar no colo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 fazer muito carinho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Eu quero um rala quente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Para te satisfazer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Escute o refrão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É do jeitinho q eu vou fazer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Vem, vem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Tchutchuca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Vem aqui pro seu Tigrão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Vou te jogar na cama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 te da muita pressão!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Vem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Tchutchuca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Vem aqui pro seu Tigrão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Vou te jogar na cama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 te da muita pressão!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