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Bonde do Tigrão - Cerol Na 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 dançar, quer dançar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tigrão vai te ensinar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 dançar, quer dançar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tigrão vai te ensinar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passar cerol na 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Assim, assim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Vou cortar você na 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sim, vou sim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aparar pela rabiola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Assim,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vou trazer você pra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sim, vou sim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cortar você na 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mostrar que eu sou tigrão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te dar muita pressão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martela, martela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Martela o martelão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Levante a mãozinha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palma da 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o bonde do tigrão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martela, martela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Martela o martelão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Levante a mãozinha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Na palma da 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o bonde do tigrão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