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Aline Barros - Ressuscita-me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Mestre, eu preciso de um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 minha vida, meu estado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tempo que eu não vejo a luz do 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Estão tentando sepultar minha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Tentando ver meus sonhos cancelados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Lázaro ouviu a Sua voz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Me chama para fora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Remove a minha pedra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chama pelo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Muda a minha história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Ressuscita os meus sonhos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 a minha vida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Me faz um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toca nessa hora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chama para fora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Ressuscita-me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Ressuscita-me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Quando aquela pedra removeu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Depois de quatro dias ele reviveu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Mestre, não há outro que possa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Aquilo que só o Teu nome tem todo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preciso tanto de um milagre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Remove a minha pedra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Me chama pelo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Muda a minha história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Ressuscita os meus sonhos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 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faz um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toca nessa hora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 chama para fora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Ressuscita-me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Mestre, eu preciso de um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 minha vida, meu estado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tempo que eu não vejo a luz do 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Estão tentando sepultar minha alegria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Tentando ver meus sonhos cancelados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Lázaro ouviu a Sua voz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aquela pedra removeu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Depois de quatro dias ele reviveu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Mestre, não há outro que possa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Aquilo que só o Teu nome tem todo poder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preciso tanto de um milagre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Remove a minha pedra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chama pelo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Muda a minha história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Ressuscita os meus sonhos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 a minha vida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 faz um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toca nessa hora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chama para fora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Ressuscita-me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própria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força que há em mim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 És o Filho de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me ergue pra vencer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Senhor de tudo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Já ouço a Tua voz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chamando pra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Uma história de poder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Remove a minha pedra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chama pelo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Muda a minha história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Ressuscita os meus sonhos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 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faz um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toca nessa hora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