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Aline Barros - Ressuscita-me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Mestre, eu preciso de um milagre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Transforma minha vida, meu estado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Faz tempo que eu não vejo a luz do dia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Estão tentando sepultar minha alegria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Tentando ver meus sonhos cancelados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Lázaro ouviu a Sua voz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Me chama para fora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Remove a minha pedra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chama pelo nome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Muda a minha história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Ressuscita os meus sonhos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Transforma a minha vida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Me faz um milagre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toca nessa hora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chama para fora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Ressuscita-me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Ressuscita-me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Quando aquela pedra removeu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Depois de quatro dias ele reviveu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Mestre, não há outro que possa fazer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Aquilo que só o Teu nome tem todo poder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Eu preciso tanto de um milagre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Remove a minha pedra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Me chama pelo nome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Muda a minha história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Ressuscita os meus sonhos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Transforma a minha vida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faz um milagre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toca nessa hora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Me chama para fora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Ressuscita-me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Mestre, eu preciso de um milagre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Transforma minha vida, meu estado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Faz tempo que eu não vejo a luz do dia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Estão tentando sepultar minha alegria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Tentando ver meus sonhos cancelados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Lázaro ouviu a Sua voz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Quando aquela pedra removeu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Depois de quatro dias ele reviveu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Mestre, não há outro que possa fazer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Aquilo que só o Teu nome tem todo poder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Eu preciso tanto de um milagre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Remove a minha pedra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chama pelo nome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Muda a minha história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Ressuscita os meus sonhos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Transforma a minha vida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Me faz um milagre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toca nessa hora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chama para fora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Ressuscita-me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 És a própria vida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força que há em mim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Tu És o Filho de Deus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Que me ergue pra vencer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Senhor de tudo em mim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Já ouço a Tua voz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chamando pra viver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Uma história de poder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Remove a minha pedra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chama pelo nome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Muda a minha história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Ressuscita os meus sonhos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Transforma a minha vida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faz um milagre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toca nessa hora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